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8"/>
  </p:notesMasterIdLst>
  <p:sldIdLst>
    <p:sldId id="256" r:id="rId2"/>
    <p:sldId id="260" r:id="rId3"/>
    <p:sldId id="278" r:id="rId4"/>
    <p:sldId id="259" r:id="rId5"/>
    <p:sldId id="257" r:id="rId6"/>
    <p:sldId id="277" r:id="rId7"/>
    <p:sldId id="280" r:id="rId8"/>
    <p:sldId id="279" r:id="rId9"/>
    <p:sldId id="265" r:id="rId10"/>
    <p:sldId id="258" r:id="rId11"/>
    <p:sldId id="263" r:id="rId12"/>
    <p:sldId id="264" r:id="rId13"/>
    <p:sldId id="261" r:id="rId14"/>
    <p:sldId id="266" r:id="rId15"/>
    <p:sldId id="262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4" r:id="rId24"/>
    <p:sldId id="276" r:id="rId25"/>
    <p:sldId id="281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21/04/2017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23" y="675688"/>
            <a:ext cx="6676683" cy="5415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javascript,não</a:t>
            </a:r>
            <a:r>
              <a:rPr lang="pt-BR" sz="22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58" y="695939"/>
            <a:ext cx="7253458" cy="5445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331664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nova versão da </a:t>
            </a:r>
            <a:r>
              <a:rPr lang="pt-BR" i="1" dirty="0"/>
              <a:t>linguagem </a:t>
            </a:r>
            <a:r>
              <a:rPr lang="pt-BR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Fomo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</a:t>
            </a:r>
            <a:r>
              <a:rPr lang="pt-BR" dirty="0" err="1"/>
              <a:t>Pré</a:t>
            </a:r>
            <a:r>
              <a:rPr lang="pt-BR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33713" y="2968282"/>
            <a:ext cx="8761412" cy="3051517"/>
          </a:xfrm>
        </p:spPr>
        <p:txBody>
          <a:bodyPr>
            <a:normAutofit/>
          </a:bodyPr>
          <a:lstStyle/>
          <a:p>
            <a:pPr lvl="1" algn="ctr"/>
            <a:r>
              <a:rPr lang="pt-BR" sz="2400" dirty="0"/>
              <a:t>É muito confundido com o Apache </a:t>
            </a:r>
            <a:r>
              <a:rPr lang="pt-BR" sz="2400" dirty="0" err="1"/>
              <a:t>Cordova</a:t>
            </a:r>
            <a:r>
              <a:rPr lang="pt-BR" sz="2400" dirty="0"/>
              <a:t>, sendo que esse somente é a tecnologia que utiliza a </a:t>
            </a:r>
            <a:r>
              <a:rPr lang="pt-BR" sz="2400" dirty="0" err="1"/>
              <a:t>webview</a:t>
            </a:r>
            <a:r>
              <a:rPr lang="pt-BR" sz="2400" dirty="0"/>
              <a:t> dos sistemas operacionais funcionando como um ‘navegador’ poderoso.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sz="2400" dirty="0"/>
              <a:t>É uma </a:t>
            </a:r>
            <a:r>
              <a:rPr lang="pt-BR" sz="2400" dirty="0" err="1"/>
              <a:t>stack</a:t>
            </a:r>
            <a:r>
              <a:rPr lang="pt-BR" sz="2400" dirty="0"/>
              <a:t> de desenvolvimento, contendo como base o framework </a:t>
            </a:r>
            <a:r>
              <a:rPr lang="pt-BR" sz="2400" dirty="0" err="1"/>
              <a:t>Javascript</a:t>
            </a:r>
            <a:r>
              <a:rPr lang="pt-BR" sz="2400" dirty="0"/>
              <a:t> Angular (que na versão desse slide é a 4).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pPr lvl="1"/>
            <a:r>
              <a:rPr lang="pt-BR" sz="2400" dirty="0"/>
              <a:t>Uma aplicação multiplataforma, ‘Um código’ para vários sistemas.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2069" y="3108959"/>
            <a:ext cx="8761412" cy="2953043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Com seus conhecimentos de desenvolvimento web você consiga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914</TotalTime>
  <Words>585</Words>
  <Application>Microsoft Office PowerPoint</Application>
  <PresentationFormat>Widescreen</PresentationFormat>
  <Paragraphs>96</Paragraphs>
  <Slides>26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Criadores Ionic</vt:lpstr>
      <vt:lpstr>O que é Ionic?</vt:lpstr>
      <vt:lpstr>O que é Ionic?</vt:lpstr>
      <vt:lpstr>Por que Ionic?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326</cp:revision>
  <dcterms:created xsi:type="dcterms:W3CDTF">2017-04-15T19:53:52Z</dcterms:created>
  <dcterms:modified xsi:type="dcterms:W3CDTF">2017-04-21T18:32:02Z</dcterms:modified>
</cp:coreProperties>
</file>